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4" r:id="rId7"/>
    <p:sldId id="285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6" name="Picture 2" descr="C:\Users\VInay\Downloads\truck-powerpoint-template.jpg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" TargetMode="External"/><Relationship Id="rId2" Type="http://schemas.openxmlformats.org/officeDocument/2006/relationships/hyperlink" Target="http://www.codeguru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dreamincode.net/" TargetMode="External"/><Relationship Id="rId5" Type="http://schemas.openxmlformats.org/officeDocument/2006/relationships/hyperlink" Target="http://www.jqueryscripts.in/" TargetMode="External"/><Relationship Id="rId4" Type="http://schemas.openxmlformats.org/officeDocument/2006/relationships/hyperlink" Target="http://www.synnefoims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810161"/>
            <a:ext cx="746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WEBSITE FOR INTERNET SERVICE PROVIDER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5181600" y="37338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VINAY DHANANJAY MOHITE</a:t>
            </a:r>
          </a:p>
          <a:p>
            <a:r>
              <a:rPr lang="en-US" dirty="0" smtClean="0"/>
              <a:t>TY.BSC.IT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295399" y="760220"/>
          <a:ext cx="6781802" cy="5030975"/>
        </p:xfrm>
        <a:graphic>
          <a:graphicData uri="http://schemas.openxmlformats.org/drawingml/2006/table">
            <a:tbl>
              <a:tblPr/>
              <a:tblGrid>
                <a:gridCol w="1979980"/>
                <a:gridCol w="1781983"/>
                <a:gridCol w="3019839"/>
              </a:tblGrid>
              <a:tr h="4002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NAME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DATA TYPE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DESCRIPTION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SrNo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int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UserIDofCustomer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Username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nchar(50)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UserNameofCustomer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Name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nchar(50)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NameofCustomer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Site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nchar(50)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SiteofCustomer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Operatorname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nchar(50)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OperatornameofCustomer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IPAddress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nchar(50)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IPAddressofCustomer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ActivationDate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nchar(50)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ActivationDateofCustomer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RenewDate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nchar(50)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RenewDateofCustomer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ExpiryDate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nchar(50)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ExpiryDateofCustomer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PlanName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nchar(50)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PlanNameofCustomer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ZoneName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nchar(50)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ZoneNameofCustomer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62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BuildingName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nchar(50)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BuildingName ofCustomer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62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BalanceAmount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nchar(50)</a:t>
                      </a:r>
                      <a:endParaRPr lang="en-US" sz="9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BalanceAmountofCustomer</a:t>
                      </a:r>
                      <a:endParaRPr lang="en-US" sz="9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0050" marR="40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762000" y="304800"/>
            <a:ext cx="4031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1143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Table Name:-Management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4820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E-R DIAGRAM</a:t>
            </a:r>
            <a:endParaRPr lang="en-US" sz="3200" b="1" dirty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rcRect l="4363" t="17391" r="13103" b="11037"/>
          <a:stretch>
            <a:fillRect/>
          </a:stretch>
        </p:blipFill>
        <p:spPr bwMode="auto">
          <a:xfrm>
            <a:off x="228600" y="1219200"/>
            <a:ext cx="8763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228600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FORM LAYOUT</a:t>
            </a:r>
            <a:endParaRPr lang="en-US" sz="3200" b="1" dirty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rcRect l="26753" t="5348" r="28100" b="5351"/>
          <a:stretch>
            <a:fillRect/>
          </a:stretch>
        </p:blipFill>
        <p:spPr bwMode="auto">
          <a:xfrm>
            <a:off x="990600" y="685800"/>
            <a:ext cx="7620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l="26345" t="5017" r="27564" b="5593"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l="33698" t="10033" r="34523" b="9365"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l="18877" t="4682" r="20055" b="5351"/>
          <a:stretch>
            <a:fillRect/>
          </a:stretch>
        </p:blipFill>
        <p:spPr bwMode="auto">
          <a:xfrm>
            <a:off x="0" y="0"/>
            <a:ext cx="9144000" cy="6882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l="11134" t="10033" r="12327" b="7358"/>
          <a:stretch>
            <a:fillRect/>
          </a:stretch>
        </p:blipFill>
        <p:spPr bwMode="auto">
          <a:xfrm>
            <a:off x="838200" y="388088"/>
            <a:ext cx="7696200" cy="6081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l="27870" t="15385" r="25692" b="7023"/>
          <a:stretch>
            <a:fillRect/>
          </a:stretch>
        </p:blipFill>
        <p:spPr bwMode="auto">
          <a:xfrm>
            <a:off x="0" y="24810"/>
            <a:ext cx="9144000" cy="6833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l="11689" t="5686" r="12732" b="5351"/>
          <a:stretch>
            <a:fillRect/>
          </a:stretch>
        </p:blipFill>
        <p:spPr bwMode="auto">
          <a:xfrm>
            <a:off x="990601" y="304800"/>
            <a:ext cx="7391400" cy="609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l="18829" t="8696" r="19493" b="8027"/>
          <a:stretch>
            <a:fillRect/>
          </a:stretch>
        </p:blipFill>
        <p:spPr bwMode="auto">
          <a:xfrm>
            <a:off x="-914400" y="15240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609600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INTRODUCTION OF PROJECT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600200"/>
            <a:ext cx="7772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 The </a:t>
            </a:r>
            <a:r>
              <a:rPr lang="en-US" sz="2400" dirty="0" smtClean="0"/>
              <a:t>purpose of this </a:t>
            </a:r>
            <a:r>
              <a:rPr lang="en-US" sz="2400" dirty="0" smtClean="0"/>
              <a:t>Website </a:t>
            </a:r>
            <a:r>
              <a:rPr lang="en-US" sz="2400" dirty="0" smtClean="0"/>
              <a:t>is to express what the </a:t>
            </a:r>
            <a:r>
              <a:rPr lang="en-US" sz="2400" dirty="0" smtClean="0"/>
              <a:t>IT community </a:t>
            </a:r>
            <a:r>
              <a:rPr lang="en-US" sz="2400" dirty="0" smtClean="0"/>
              <a:t>as represented by the T10 expects of Internet Service Providers (ISPs) with respect to security. This document is addressed to ISPs</a:t>
            </a:r>
            <a:r>
              <a:rPr lang="en-US" sz="2400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In this document we define ISPs to include organizations in the business of providing Internet Connectivity or other Internet services including but not restricted to web hosting services, content providers and e-mail services</a:t>
            </a:r>
            <a:r>
              <a:rPr lang="en-US" sz="2400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dirty="0" smtClean="0"/>
              <a:t>We do not include in our definition of an ISP organizations providing those services for their own purposes.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l="26927" t="6689" r="27571" b="501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533400" y="1522035"/>
            <a:ext cx="8229600" cy="3354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There was good response of website.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endParaRPr lang="en-US" sz="2400" dirty="0" smtClean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Most of Internet Service Providers already use the Website for Management System.</a:t>
            </a:r>
            <a:endParaRPr lang="en-US" sz="1000" dirty="0" smtClean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Some respondents suggested there should be mobile web application for access the Internet Service Provider.</a:t>
            </a:r>
            <a:endParaRPr lang="en-US" sz="1000" dirty="0" smtClean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Some respondents suggested that provided SMS facility for report generation.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4820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SUMMARY</a:t>
            </a:r>
            <a:endParaRPr lang="en-US" sz="32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4820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CONCLUSION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616857" y="1600200"/>
            <a:ext cx="8146143" cy="3200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To conclude that the webpage is effective media to attract management system attention towards Internet Service Provider.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This website maintains the records of each and every Registration and Feedbacks, etc.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Hereby we conclude that this webpage can enrich the customer’s attention towards the Service.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ChangeArrowheads="1"/>
          </p:cNvSpPr>
          <p:nvPr/>
        </p:nvSpPr>
        <p:spPr bwMode="auto">
          <a:xfrm>
            <a:off x="685800" y="1600200"/>
            <a:ext cx="6934200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ASP.NET Complete Reference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ASP.NET Programming [Black Book]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Laurence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Moroney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Matthew MacDonald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The Complete Reference of SQL server 2008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James R. Groff &amp; Paul N. Weinberg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4820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BIBLOGRAPHY</a:t>
            </a:r>
            <a:endParaRPr lang="en-US" sz="32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ChangeArrowheads="1"/>
          </p:cNvSpPr>
          <p:nvPr/>
        </p:nvSpPr>
        <p:spPr bwMode="auto">
          <a:xfrm>
            <a:off x="381000" y="2362200"/>
            <a:ext cx="853440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  <a:hlinkClick r:id="rId2"/>
              </a:rPr>
              <a:t>www.CodeGuru.com</a:t>
            </a:r>
            <a:endParaRPr lang="en-US" b="1" dirty="0" smtClean="0">
              <a:solidFill>
                <a:schemeClr val="bg1">
                  <a:lumMod val="95000"/>
                </a:schemeClr>
              </a:solidFill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  <a:hlinkClick r:id="rId3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  <a:hlinkClick r:id="rId3"/>
              </a:rPr>
              <a:t>www.w3Schools.com</a:t>
            </a:r>
            <a:endParaRPr kumimoji="0" lang="en-US" sz="800" b="1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  <a:hlinkClick r:id="rId4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  <a:hlinkClick r:id="rId4"/>
              </a:rPr>
              <a:t>www.synnefoims.com</a:t>
            </a:r>
            <a:endParaRPr kumimoji="0" lang="en-US" sz="800" b="1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  <a:hlinkClick r:id="rId5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  <a:hlinkClick r:id="rId5"/>
              </a:rPr>
              <a:t>www.jqueryscripts.in</a:t>
            </a:r>
            <a:endParaRPr kumimoji="0" lang="en-US" sz="800" b="1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  <a:hlinkClick r:id="rId6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  <a:hlinkClick r:id="rId6"/>
              </a:rPr>
              <a:t>www.dreamincode.net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4820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WEBSITES REFERED</a:t>
            </a:r>
            <a:endParaRPr lang="en-US" sz="32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490752"/>
            <a:ext cx="7391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/>
              <a:t>THANK YOU</a:t>
            </a:r>
            <a:endParaRPr lang="en-US" sz="1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4820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ADVANTAGES OF PROJECT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533400" y="1627525"/>
            <a:ext cx="81534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 GUI: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The proposed system will provide better Graphical User Interface.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 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Times New Roman" pitchFamily="18" charset="0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Increase work speed: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 Due to automation of some part of the system work speed will increase.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 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Times New Roman" pitchFamily="18" charset="0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Less paperwork: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 For the proposed system less paperwork is required.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 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Reduced errors: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 Due to computerized there are less possibilities of errors.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4820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LIMITATION OF PRESENT SYSTEM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533400" y="1219200"/>
            <a:ext cx="815340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 Maintaining details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: Maintaining all the details like member, management, and maintenance is very tedious hob.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 Excess paper work: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For maintaining records lots of paper gets wasted.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Times New Roman" pitchFamily="18" charset="0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 Searching is very difficult: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 Searching for details about member, his maintenance, worker etc. is tedious.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 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Times New Roman" pitchFamily="18" charset="0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b="1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Time consuming: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 Due to manual work, it takes lot of time to record a data as well as for searching.</a:t>
            </a:r>
            <a:endParaRPr lang="en-US" sz="2000" b="1" dirty="0" smtClean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0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Misplacement of records: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Since records are stores in registers so there is high risk of misplacement of records.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4820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SOFTWARE USE IN SYSTEM</a:t>
            </a:r>
            <a:endParaRPr lang="en-US" sz="3200" b="1" dirty="0">
              <a:solidFill>
                <a:srgbClr val="FFC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24000" y="1752600"/>
          <a:ext cx="6505576" cy="2317432"/>
        </p:xfrm>
        <a:graphic>
          <a:graphicData uri="http://schemas.openxmlformats.org/drawingml/2006/table">
            <a:tbl>
              <a:tblPr/>
              <a:tblGrid>
                <a:gridCol w="3252788"/>
                <a:gridCol w="3252788"/>
              </a:tblGrid>
              <a:tr h="8076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Operating System</a:t>
                      </a:r>
                      <a:endParaRPr lang="en-US"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Microsoft Windows 8</a:t>
                      </a:r>
                      <a:endParaRPr lang="en-US"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94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Front end</a:t>
                      </a:r>
                      <a:endParaRPr lang="en-US"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Visual Studio 2010</a:t>
                      </a:r>
                      <a:endParaRPr lang="en-US"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033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Back end</a:t>
                      </a:r>
                      <a:endParaRPr lang="en-US"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SQL Server 2008</a:t>
                      </a:r>
                      <a:endParaRPr lang="en-US" sz="18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ChangeArrowheads="1"/>
          </p:cNvSpPr>
          <p:nvPr/>
        </p:nvSpPr>
        <p:spPr bwMode="auto">
          <a:xfrm>
            <a:off x="533400" y="1219200"/>
            <a:ext cx="8382000" cy="464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Our main aim of the project is to get the correct information about particular Internet Service Provider and to reduce efforts.</a:t>
            </a: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The main objectives of the system are...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To create a services based internet provider, whose goal is to exceed customer’s expectations.</a:t>
            </a: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We believe our time management system should be utilized in all activities to provide maximum efficiency and effectiveness for our clients.</a:t>
            </a: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Develop a system that can enhance communication between the internet provider and its clients by the use of email notifications.</a:t>
            </a: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Development of a web page which enables registered user login as administrator or client to view and manage the Appointments. </a:t>
            </a: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To keep the current client happy.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4820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OBJECTIVES AND SCOPE PROJECT</a:t>
            </a:r>
            <a:endParaRPr lang="en-US" sz="32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ChangeArrowheads="1"/>
          </p:cNvSpPr>
          <p:nvPr/>
        </p:nvSpPr>
        <p:spPr bwMode="auto">
          <a:xfrm>
            <a:off x="914400" y="2209800"/>
            <a:ext cx="7848600" cy="283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H</a:t>
            </a:r>
            <a:r>
              <a:rPr kumimoji="0" lang="en-US" sz="2400" b="1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0: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Web page may not be effective media to Attract customer’s attention towards the Webpage of Internet Service Provider.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H</a:t>
            </a:r>
            <a:r>
              <a:rPr kumimoji="0" lang="en-US" sz="2400" b="1" i="0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1:  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Now the null hypothesis has been rejected because there is a chance to purchase the Website if they get as per their requirement in time.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4820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HYPOTHESIS OF STUDY</a:t>
            </a:r>
            <a:endParaRPr lang="en-US" sz="32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4820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DATA TABLE</a:t>
            </a:r>
            <a:endParaRPr lang="en-US" sz="3200" b="1" dirty="0">
              <a:solidFill>
                <a:srgbClr val="FFC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24000" y="1828800"/>
          <a:ext cx="5870575" cy="1234440"/>
        </p:xfrm>
        <a:graphic>
          <a:graphicData uri="http://schemas.openxmlformats.org/drawingml/2006/table">
            <a:tbl>
              <a:tblPr/>
              <a:tblGrid>
                <a:gridCol w="1725930"/>
                <a:gridCol w="1657350"/>
                <a:gridCol w="2487295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NAME</a:t>
                      </a:r>
                      <a:endParaRPr lang="en-US" sz="11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DATA TYPE</a:t>
                      </a:r>
                      <a:endParaRPr lang="en-US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DESCRIPTION</a:t>
                      </a:r>
                      <a:endParaRPr lang="en-US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Username</a:t>
                      </a:r>
                      <a:endParaRPr lang="en-US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nvarchar(50)</a:t>
                      </a:r>
                      <a:endParaRPr lang="en-US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Username  of  Admin</a:t>
                      </a:r>
                      <a:endParaRPr lang="en-US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Password</a:t>
                      </a:r>
                      <a:endParaRPr lang="en-US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nvarchar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(50)</a:t>
                      </a:r>
                      <a:endParaRPr lang="en-US" sz="11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Password  of  Admin</a:t>
                      </a:r>
                      <a:endParaRPr lang="en-US" sz="11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4038600"/>
          <a:ext cx="5870575" cy="1234544"/>
        </p:xfrm>
        <a:graphic>
          <a:graphicData uri="http://schemas.openxmlformats.org/drawingml/2006/table">
            <a:tbl>
              <a:tblPr/>
              <a:tblGrid>
                <a:gridCol w="1725930"/>
                <a:gridCol w="1657350"/>
                <a:gridCol w="2487295"/>
              </a:tblGrid>
              <a:tr h="4995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NAME</a:t>
                      </a:r>
                      <a:endParaRPr lang="en-US" sz="11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DATA TYPE</a:t>
                      </a:r>
                      <a:endParaRPr lang="en-US" sz="11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DESCRIPTION</a:t>
                      </a:r>
                      <a:endParaRPr lang="en-US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07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Username</a:t>
                      </a:r>
                      <a:endParaRPr lang="en-US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nvarchar(50)</a:t>
                      </a:r>
                      <a:endParaRPr lang="en-US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Username  of  User</a:t>
                      </a:r>
                      <a:endParaRPr lang="en-US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07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Password</a:t>
                      </a:r>
                      <a:endParaRPr lang="en-US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nvarchar(50)</a:t>
                      </a:r>
                      <a:endParaRPr lang="en-US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Password  of  User</a:t>
                      </a:r>
                      <a:endParaRPr lang="en-US" sz="11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433" name="Rectangle 1"/>
          <p:cNvSpPr>
            <a:spLocks noChangeArrowheads="1"/>
          </p:cNvSpPr>
          <p:nvPr/>
        </p:nvSpPr>
        <p:spPr bwMode="auto">
          <a:xfrm>
            <a:off x="838200" y="1219200"/>
            <a:ext cx="33993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1143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Table Name:-Admin</a:t>
            </a: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3581400"/>
            <a:ext cx="396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 Table </a:t>
            </a:r>
            <a:r>
              <a:rPr 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Name:-Login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914393" y="1396999"/>
          <a:ext cx="5315213" cy="4064002"/>
        </p:xfrm>
        <a:graphic>
          <a:graphicData uri="http://schemas.openxmlformats.org/drawingml/2006/table">
            <a:tbl>
              <a:tblPr/>
              <a:tblGrid>
                <a:gridCol w="1551803"/>
                <a:gridCol w="1396623"/>
                <a:gridCol w="2366787"/>
              </a:tblGrid>
              <a:tr h="712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NAME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DATA TYPE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Calibri"/>
                        </a:rPr>
                        <a:t>DESCRIPTION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43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Uid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int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UserIDofCustomer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43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Name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nchar(50)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NameofCustomer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43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Age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nchar(10)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AgeofCustomer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43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DateOf Birth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nchar(10)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BirthDateofCustomer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43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Address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nchar(100)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AddressofCustomer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43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Username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nchar(10)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UsernameofCustomer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43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Password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nchar(10)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PasswordofCustomer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43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Email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nchar(50)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EmailofCustomer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43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Contact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nchar(10)</a:t>
                      </a:r>
                      <a:endParaRPr lang="en-US"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ContactofCustomer</a:t>
                      </a:r>
                      <a:endParaRPr lang="en-US" sz="10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2072" marR="620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0961" name="Rectangle 1"/>
          <p:cNvSpPr>
            <a:spLocks noChangeArrowheads="1"/>
          </p:cNvSpPr>
          <p:nvPr/>
        </p:nvSpPr>
        <p:spPr bwMode="auto">
          <a:xfrm>
            <a:off x="1600200" y="762000"/>
            <a:ext cx="40020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1143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Table Name:-Registration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663</Words>
  <Application>Microsoft Office PowerPoint</Application>
  <PresentationFormat>On-screen Show (4:3)</PresentationFormat>
  <Paragraphs>184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VInay Mohite</dc:creator>
  <cp:lastModifiedBy>VInay Mohite</cp:lastModifiedBy>
  <cp:revision>27</cp:revision>
  <dcterms:created xsi:type="dcterms:W3CDTF">2006-08-16T00:00:00Z</dcterms:created>
  <dcterms:modified xsi:type="dcterms:W3CDTF">2016-05-10T18:06:38Z</dcterms:modified>
</cp:coreProperties>
</file>